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svg" ContentType="image/svg+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notesMasterIdLst>
    <p:notesMasterId r:id="rId53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1-6.svg>
</file>

<file path=ppt/media/image-10-1.png>
</file>

<file path=ppt/media/image-10-2.png>
</file>

<file path=ppt/media/image-10-3.png>
</file>

<file path=ppt/media/image-10-4.png>
</file>

<file path=ppt/media/image-10-5.png>
</file>

<file path=ppt/media/image-10-6.svg>
</file>

<file path=ppt/media/image-11-1.png>
</file>

<file path=ppt/media/image-11-2.png>
</file>

<file path=ppt/media/image-11-3.png>
</file>

<file path=ppt/media/image-11-4.png>
</file>

<file path=ppt/media/image-11-5.png>
</file>

<file path=ppt/media/image-11-6.svg>
</file>

<file path=ppt/media/image-12-1.png>
</file>

<file path=ppt/media/image-12-2.png>
</file>

<file path=ppt/media/image-12-3.png>
</file>

<file path=ppt/media/image-12-4.png>
</file>

<file path=ppt/media/image-12-5.png>
</file>

<file path=ppt/media/image-12-6.svg>
</file>

<file path=ppt/media/image-13-1.png>
</file>

<file path=ppt/media/image-13-2.png>
</file>

<file path=ppt/media/image-13-3.png>
</file>

<file path=ppt/media/image-13-4.png>
</file>

<file path=ppt/media/image-13-5.png>
</file>

<file path=ppt/media/image-13-6.svg>
</file>

<file path=ppt/media/image-14-1.png>
</file>

<file path=ppt/media/image-14-2.png>
</file>

<file path=ppt/media/image-14-3.png>
</file>

<file path=ppt/media/image-14-4.png>
</file>

<file path=ppt/media/image-14-5.png>
</file>

<file path=ppt/media/image-14-6.svg>
</file>

<file path=ppt/media/image-15-1.png>
</file>

<file path=ppt/media/image-15-2.png>
</file>

<file path=ppt/media/image-15-3.png>
</file>

<file path=ppt/media/image-15-4.png>
</file>

<file path=ppt/media/image-15-5.png>
</file>

<file path=ppt/media/image-15-6.svg>
</file>

<file path=ppt/media/image-16-1.png>
</file>

<file path=ppt/media/image-16-2.png>
</file>

<file path=ppt/media/image-16-3.png>
</file>

<file path=ppt/media/image-16-4.png>
</file>

<file path=ppt/media/image-16-5.png>
</file>

<file path=ppt/media/image-16-6.svg>
</file>

<file path=ppt/media/image-17-1.png>
</file>

<file path=ppt/media/image-17-2.png>
</file>

<file path=ppt/media/image-17-3.png>
</file>

<file path=ppt/media/image-17-4.png>
</file>

<file path=ppt/media/image-17-5.png>
</file>

<file path=ppt/media/image-17-6.svg>
</file>

<file path=ppt/media/image-18-1.png>
</file>

<file path=ppt/media/image-18-2.png>
</file>

<file path=ppt/media/image-18-3.png>
</file>

<file path=ppt/media/image-18-4.png>
</file>

<file path=ppt/media/image-18-5.png>
</file>

<file path=ppt/media/image-18-6.svg>
</file>

<file path=ppt/media/image-19-1.png>
</file>

<file path=ppt/media/image-19-2.png>
</file>

<file path=ppt/media/image-19-3.png>
</file>

<file path=ppt/media/image-19-4.png>
</file>

<file path=ppt/media/image-19-5.png>
</file>

<file path=ppt/media/image-19-6.svg>
</file>

<file path=ppt/media/image-2-1.png>
</file>

<file path=ppt/media/image-2-2.png>
</file>

<file path=ppt/media/image-2-3.png>
</file>

<file path=ppt/media/image-2-4.png>
</file>

<file path=ppt/media/image-2-5.png>
</file>

<file path=ppt/media/image-2-6.svg>
</file>

<file path=ppt/media/image-20-1.png>
</file>

<file path=ppt/media/image-20-2.png>
</file>

<file path=ppt/media/image-20-3.png>
</file>

<file path=ppt/media/image-20-4.png>
</file>

<file path=ppt/media/image-20-5.png>
</file>

<file path=ppt/media/image-20-6.svg>
</file>

<file path=ppt/media/image-20-7.png>
</file>

<file path=ppt/media/image-21-1.png>
</file>

<file path=ppt/media/image-21-2.png>
</file>

<file path=ppt/media/image-21-3.png>
</file>

<file path=ppt/media/image-21-4.png>
</file>

<file path=ppt/media/image-21-5.png>
</file>

<file path=ppt/media/image-21-6.svg>
</file>

<file path=ppt/media/image-22-1.png>
</file>

<file path=ppt/media/image-22-2.png>
</file>

<file path=ppt/media/image-22-3.png>
</file>

<file path=ppt/media/image-22-4.png>
</file>

<file path=ppt/media/image-22-5.png>
</file>

<file path=ppt/media/image-22-6.svg>
</file>

<file path=ppt/media/image-23-1.png>
</file>

<file path=ppt/media/image-23-2.png>
</file>

<file path=ppt/media/image-23-3.png>
</file>

<file path=ppt/media/image-23-4.png>
</file>

<file path=ppt/media/image-23-5.png>
</file>

<file path=ppt/media/image-23-6.svg>
</file>

<file path=ppt/media/image-24-1.png>
</file>

<file path=ppt/media/image-24-2.png>
</file>

<file path=ppt/media/image-24-3.png>
</file>

<file path=ppt/media/image-24-4.png>
</file>

<file path=ppt/media/image-24-5.png>
</file>

<file path=ppt/media/image-24-6.svg>
</file>

<file path=ppt/media/image-24-7.png>
</file>

<file path=ppt/media/image-25-1.png>
</file>

<file path=ppt/media/image-25-2.png>
</file>

<file path=ppt/media/image-25-3.png>
</file>

<file path=ppt/media/image-25-4.png>
</file>

<file path=ppt/media/image-25-5.png>
</file>

<file path=ppt/media/image-25-6.svg>
</file>

<file path=ppt/media/image-25-7.png>
</file>

<file path=ppt/media/image-26-1.png>
</file>

<file path=ppt/media/image-26-2.png>
</file>

<file path=ppt/media/image-26-3.png>
</file>

<file path=ppt/media/image-26-4.png>
</file>

<file path=ppt/media/image-26-5.png>
</file>

<file path=ppt/media/image-26-6.svg>
</file>

<file path=ppt/media/image-27-1.png>
</file>

<file path=ppt/media/image-27-2.png>
</file>

<file path=ppt/media/image-27-3.png>
</file>

<file path=ppt/media/image-27-4.png>
</file>

<file path=ppt/media/image-27-5.png>
</file>

<file path=ppt/media/image-27-6.svg>
</file>

<file path=ppt/media/image-28-1.png>
</file>

<file path=ppt/media/image-28-2.png>
</file>

<file path=ppt/media/image-28-3.png>
</file>

<file path=ppt/media/image-28-4.png>
</file>

<file path=ppt/media/image-28-5.png>
</file>

<file path=ppt/media/image-28-6.svg>
</file>

<file path=ppt/media/image-29-1.png>
</file>

<file path=ppt/media/image-29-2.png>
</file>

<file path=ppt/media/image-29-3.png>
</file>

<file path=ppt/media/image-29-4.png>
</file>

<file path=ppt/media/image-29-5.png>
</file>

<file path=ppt/media/image-29-6.svg>
</file>

<file path=ppt/media/image-3-1.png>
</file>

<file path=ppt/media/image-3-2.png>
</file>

<file path=ppt/media/image-3-3.png>
</file>

<file path=ppt/media/image-3-4.png>
</file>

<file path=ppt/media/image-3-5.png>
</file>

<file path=ppt/media/image-3-6.svg>
</file>

<file path=ppt/media/image-30-1.png>
</file>

<file path=ppt/media/image-30-2.png>
</file>

<file path=ppt/media/image-30-3.png>
</file>

<file path=ppt/media/image-30-4.png>
</file>

<file path=ppt/media/image-30-5.png>
</file>

<file path=ppt/media/image-30-6.svg>
</file>

<file path=ppt/media/image-31-1.png>
</file>

<file path=ppt/media/image-31-2.png>
</file>

<file path=ppt/media/image-31-3.png>
</file>

<file path=ppt/media/image-31-4.png>
</file>

<file path=ppt/media/image-31-5.png>
</file>

<file path=ppt/media/image-31-6.svg>
</file>

<file path=ppt/media/image-32-1.png>
</file>

<file path=ppt/media/image-32-2.png>
</file>

<file path=ppt/media/image-32-3.png>
</file>

<file path=ppt/media/image-32-4.png>
</file>

<file path=ppt/media/image-32-5.png>
</file>

<file path=ppt/media/image-32-6.svg>
</file>

<file path=ppt/media/image-33-1.png>
</file>

<file path=ppt/media/image-33-2.png>
</file>

<file path=ppt/media/image-33-3.png>
</file>

<file path=ppt/media/image-33-4.png>
</file>

<file path=ppt/media/image-33-5.png>
</file>

<file path=ppt/media/image-33-6.svg>
</file>

<file path=ppt/media/image-34-1.png>
</file>

<file path=ppt/media/image-34-2.png>
</file>

<file path=ppt/media/image-34-3.png>
</file>

<file path=ppt/media/image-34-4.png>
</file>

<file path=ppt/media/image-34-5.png>
</file>

<file path=ppt/media/image-34-6.svg>
</file>

<file path=ppt/media/image-35-1.png>
</file>

<file path=ppt/media/image-35-2.png>
</file>

<file path=ppt/media/image-35-3.png>
</file>

<file path=ppt/media/image-35-4.png>
</file>

<file path=ppt/media/image-35-5.png>
</file>

<file path=ppt/media/image-35-6.svg>
</file>

<file path=ppt/media/image-36-1.png>
</file>

<file path=ppt/media/image-36-2.png>
</file>

<file path=ppt/media/image-36-3.png>
</file>

<file path=ppt/media/image-36-4.png>
</file>

<file path=ppt/media/image-36-5.png>
</file>

<file path=ppt/media/image-36-6.svg>
</file>

<file path=ppt/media/image-37-1.png>
</file>

<file path=ppt/media/image-37-2.png>
</file>

<file path=ppt/media/image-37-3.png>
</file>

<file path=ppt/media/image-37-4.png>
</file>

<file path=ppt/media/image-37-5.png>
</file>

<file path=ppt/media/image-37-6.svg>
</file>

<file path=ppt/media/image-38-1.png>
</file>

<file path=ppt/media/image-38-2.png>
</file>

<file path=ppt/media/image-38-3.png>
</file>

<file path=ppt/media/image-38-4.png>
</file>

<file path=ppt/media/image-38-5.png>
</file>

<file path=ppt/media/image-38-6.svg>
</file>

<file path=ppt/media/image-39-1.png>
</file>

<file path=ppt/media/image-39-2.png>
</file>

<file path=ppt/media/image-39-3.png>
</file>

<file path=ppt/media/image-39-4.png>
</file>

<file path=ppt/media/image-39-5.png>
</file>

<file path=ppt/media/image-39-6.svg>
</file>

<file path=ppt/media/image-4-1.png>
</file>

<file path=ppt/media/image-4-2.png>
</file>

<file path=ppt/media/image-4-3.png>
</file>

<file path=ppt/media/image-4-4.png>
</file>

<file path=ppt/media/image-4-5.png>
</file>

<file path=ppt/media/image-4-6.svg>
</file>

<file path=ppt/media/image-40-1.png>
</file>

<file path=ppt/media/image-40-2.png>
</file>

<file path=ppt/media/image-40-3.png>
</file>

<file path=ppt/media/image-40-4.png>
</file>

<file path=ppt/media/image-40-5.png>
</file>

<file path=ppt/media/image-40-6.svg>
</file>

<file path=ppt/media/image-41-1.png>
</file>

<file path=ppt/media/image-41-2.png>
</file>

<file path=ppt/media/image-41-3.png>
</file>

<file path=ppt/media/image-41-4.png>
</file>

<file path=ppt/media/image-41-5.png>
</file>

<file path=ppt/media/image-41-6.svg>
</file>

<file path=ppt/media/image-42-1.png>
</file>

<file path=ppt/media/image-42-2.png>
</file>

<file path=ppt/media/image-42-3.png>
</file>

<file path=ppt/media/image-42-4.png>
</file>

<file path=ppt/media/image-42-5.png>
</file>

<file path=ppt/media/image-42-6.svg>
</file>

<file path=ppt/media/image-43-1.png>
</file>

<file path=ppt/media/image-43-2.png>
</file>

<file path=ppt/media/image-43-3.png>
</file>

<file path=ppt/media/image-43-4.png>
</file>

<file path=ppt/media/image-43-5.png>
</file>

<file path=ppt/media/image-43-6.svg>
</file>

<file path=ppt/media/image-44-1.png>
</file>

<file path=ppt/media/image-44-2.png>
</file>

<file path=ppt/media/image-44-3.png>
</file>

<file path=ppt/media/image-44-4.png>
</file>

<file path=ppt/media/image-44-5.png>
</file>

<file path=ppt/media/image-44-6.svg>
</file>

<file path=ppt/media/image-45-1.png>
</file>

<file path=ppt/media/image-45-2.png>
</file>

<file path=ppt/media/image-45-3.png>
</file>

<file path=ppt/media/image-45-4.png>
</file>

<file path=ppt/media/image-45-5.png>
</file>

<file path=ppt/media/image-45-6.svg>
</file>

<file path=ppt/media/image-46-1.png>
</file>

<file path=ppt/media/image-46-2.png>
</file>

<file path=ppt/media/image-46-3.png>
</file>

<file path=ppt/media/image-46-4.png>
</file>

<file path=ppt/media/image-46-5.png>
</file>

<file path=ppt/media/image-46-6.svg>
</file>

<file path=ppt/media/image-47-1.png>
</file>

<file path=ppt/media/image-47-2.png>
</file>

<file path=ppt/media/image-47-3.png>
</file>

<file path=ppt/media/image-47-4.png>
</file>

<file path=ppt/media/image-47-5.png>
</file>

<file path=ppt/media/image-47-6.svg>
</file>

<file path=ppt/media/image-48-1.png>
</file>

<file path=ppt/media/image-48-2.png>
</file>

<file path=ppt/media/image-48-3.png>
</file>

<file path=ppt/media/image-48-4.png>
</file>

<file path=ppt/media/image-48-5.png>
</file>

<file path=ppt/media/image-48-6.svg>
</file>

<file path=ppt/media/image-49-1.png>
</file>

<file path=ppt/media/image-49-2.png>
</file>

<file path=ppt/media/image-49-3.png>
</file>

<file path=ppt/media/image-49-4.png>
</file>

<file path=ppt/media/image-49-5.png>
</file>

<file path=ppt/media/image-49-6.svg>
</file>

<file path=ppt/media/image-5-1.png>
</file>

<file path=ppt/media/image-5-2.png>
</file>

<file path=ppt/media/image-5-3.png>
</file>

<file path=ppt/media/image-5-4.png>
</file>

<file path=ppt/media/image-5-5.png>
</file>

<file path=ppt/media/image-5-6.svg>
</file>

<file path=ppt/media/image-50-1.png>
</file>

<file path=ppt/media/image-50-2.png>
</file>

<file path=ppt/media/image-50-3.png>
</file>

<file path=ppt/media/image-50-4.png>
</file>

<file path=ppt/media/image-50-5.png>
</file>

<file path=ppt/media/image-50-6.svg>
</file>

<file path=ppt/media/image-51-1.png>
</file>

<file path=ppt/media/image-51-2.png>
</file>

<file path=ppt/media/image-51-3.png>
</file>

<file path=ppt/media/image-51-4.png>
</file>

<file path=ppt/media/image-51-5.png>
</file>

<file path=ppt/media/image-51-6.svg>
</file>

<file path=ppt/media/image-6-1.png>
</file>

<file path=ppt/media/image-6-2.png>
</file>

<file path=ppt/media/image-6-3.png>
</file>

<file path=ppt/media/image-6-4.png>
</file>

<file path=ppt/media/image-6-5.png>
</file>

<file path=ppt/media/image-6-6.svg>
</file>

<file path=ppt/media/image-7-1.png>
</file>

<file path=ppt/media/image-7-2.png>
</file>

<file path=ppt/media/image-7-3.png>
</file>

<file path=ppt/media/image-7-4.png>
</file>

<file path=ppt/media/image-7-5.png>
</file>

<file path=ppt/media/image-7-6.svg>
</file>

<file path=ppt/media/image-8-1.png>
</file>

<file path=ppt/media/image-8-2.png>
</file>

<file path=ppt/media/image-8-3.png>
</file>

<file path=ppt/media/image-8-4.png>
</file>

<file path=ppt/media/image-8-5.png>
</file>

<file path=ppt/media/image-8-6.svg>
</file>

<file path=ppt/media/image-9-1.png>
</file>

<file path=ppt/media/image-9-2.png>
</file>

<file path=ppt/media/image-9-3.png>
</file>

<file path=ppt/media/image-9-4.png>
</file>

<file path=ppt/media/image-9-5.png>
</file>

<file path=ppt/media/image-9-6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6" Type="http://schemas.openxmlformats.org/officeDocument/2006/relationships/image" Target="../media/image-1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image" Target="../media/image-11-5.png"/><Relationship Id="rId6" Type="http://schemas.openxmlformats.org/officeDocument/2006/relationships/image" Target="../media/image-11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4" Type="http://schemas.openxmlformats.org/officeDocument/2006/relationships/image" Target="../media/image-12-4.png"/><Relationship Id="rId5" Type="http://schemas.openxmlformats.org/officeDocument/2006/relationships/image" Target="../media/image-12-5.png"/><Relationship Id="rId6" Type="http://schemas.openxmlformats.org/officeDocument/2006/relationships/image" Target="../media/image-12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image" Target="../media/image-13-4.png"/><Relationship Id="rId5" Type="http://schemas.openxmlformats.org/officeDocument/2006/relationships/image" Target="../media/image-13-5.png"/><Relationship Id="rId6" Type="http://schemas.openxmlformats.org/officeDocument/2006/relationships/image" Target="../media/image-13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4" Type="http://schemas.openxmlformats.org/officeDocument/2006/relationships/image" Target="../media/image-14-4.png"/><Relationship Id="rId5" Type="http://schemas.openxmlformats.org/officeDocument/2006/relationships/image" Target="../media/image-14-5.png"/><Relationship Id="rId6" Type="http://schemas.openxmlformats.org/officeDocument/2006/relationships/image" Target="../media/image-14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image" Target="../media/image-15-5.png"/><Relationship Id="rId6" Type="http://schemas.openxmlformats.org/officeDocument/2006/relationships/image" Target="../media/image-15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4" Type="http://schemas.openxmlformats.org/officeDocument/2006/relationships/image" Target="../media/image-16-4.png"/><Relationship Id="rId5" Type="http://schemas.openxmlformats.org/officeDocument/2006/relationships/image" Target="../media/image-16-5.png"/><Relationship Id="rId6" Type="http://schemas.openxmlformats.org/officeDocument/2006/relationships/image" Target="../media/image-16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3" Type="http://schemas.openxmlformats.org/officeDocument/2006/relationships/image" Target="../media/image-17-3.png"/><Relationship Id="rId4" Type="http://schemas.openxmlformats.org/officeDocument/2006/relationships/image" Target="../media/image-17-4.png"/><Relationship Id="rId5" Type="http://schemas.openxmlformats.org/officeDocument/2006/relationships/image" Target="../media/image-17-5.png"/><Relationship Id="rId6" Type="http://schemas.openxmlformats.org/officeDocument/2006/relationships/image" Target="../media/image-17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3" Type="http://schemas.openxmlformats.org/officeDocument/2006/relationships/image" Target="../media/image-18-3.png"/><Relationship Id="rId4" Type="http://schemas.openxmlformats.org/officeDocument/2006/relationships/image" Target="../media/image-18-4.png"/><Relationship Id="rId5" Type="http://schemas.openxmlformats.org/officeDocument/2006/relationships/image" Target="../media/image-18-5.png"/><Relationship Id="rId6" Type="http://schemas.openxmlformats.org/officeDocument/2006/relationships/image" Target="../media/image-18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3" Type="http://schemas.openxmlformats.org/officeDocument/2006/relationships/image" Target="../media/image-19-3.png"/><Relationship Id="rId4" Type="http://schemas.openxmlformats.org/officeDocument/2006/relationships/image" Target="../media/image-19-4.png"/><Relationship Id="rId5" Type="http://schemas.openxmlformats.org/officeDocument/2006/relationships/image" Target="../media/image-19-5.png"/><Relationship Id="rId6" Type="http://schemas.openxmlformats.org/officeDocument/2006/relationships/image" Target="../media/image-19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image" Target="../media/image-20-2.png"/><Relationship Id="rId3" Type="http://schemas.openxmlformats.org/officeDocument/2006/relationships/image" Target="../media/image-20-3.png"/><Relationship Id="rId4" Type="http://schemas.openxmlformats.org/officeDocument/2006/relationships/image" Target="../media/image-20-4.png"/><Relationship Id="rId5" Type="http://schemas.openxmlformats.org/officeDocument/2006/relationships/image" Target="../media/image-20-5.png"/><Relationship Id="rId6" Type="http://schemas.openxmlformats.org/officeDocument/2006/relationships/image" Target="../media/image-20-6.svg"/><Relationship Id="rId7" Type="http://schemas.openxmlformats.org/officeDocument/2006/relationships/image" Target="../media/image-20-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image" Target="../media/image-21-2.png"/><Relationship Id="rId3" Type="http://schemas.openxmlformats.org/officeDocument/2006/relationships/image" Target="../media/image-21-3.png"/><Relationship Id="rId4" Type="http://schemas.openxmlformats.org/officeDocument/2006/relationships/image" Target="../media/image-21-4.png"/><Relationship Id="rId5" Type="http://schemas.openxmlformats.org/officeDocument/2006/relationships/image" Target="../media/image-21-5.png"/><Relationship Id="rId6" Type="http://schemas.openxmlformats.org/officeDocument/2006/relationships/image" Target="../media/image-21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image" Target="../media/image-22-2.png"/><Relationship Id="rId3" Type="http://schemas.openxmlformats.org/officeDocument/2006/relationships/image" Target="../media/image-22-3.png"/><Relationship Id="rId4" Type="http://schemas.openxmlformats.org/officeDocument/2006/relationships/image" Target="../media/image-22-4.png"/><Relationship Id="rId5" Type="http://schemas.openxmlformats.org/officeDocument/2006/relationships/image" Target="../media/image-22-5.png"/><Relationship Id="rId6" Type="http://schemas.openxmlformats.org/officeDocument/2006/relationships/image" Target="../media/image-22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image" Target="../media/image-23-2.png"/><Relationship Id="rId3" Type="http://schemas.openxmlformats.org/officeDocument/2006/relationships/image" Target="../media/image-23-3.png"/><Relationship Id="rId4" Type="http://schemas.openxmlformats.org/officeDocument/2006/relationships/image" Target="../media/image-23-4.png"/><Relationship Id="rId5" Type="http://schemas.openxmlformats.org/officeDocument/2006/relationships/image" Target="../media/image-23-5.png"/><Relationship Id="rId6" Type="http://schemas.openxmlformats.org/officeDocument/2006/relationships/image" Target="../media/image-23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image" Target="../media/image-24-2.png"/><Relationship Id="rId3" Type="http://schemas.openxmlformats.org/officeDocument/2006/relationships/image" Target="../media/image-24-3.png"/><Relationship Id="rId4" Type="http://schemas.openxmlformats.org/officeDocument/2006/relationships/image" Target="../media/image-24-4.png"/><Relationship Id="rId5" Type="http://schemas.openxmlformats.org/officeDocument/2006/relationships/image" Target="../media/image-24-5.png"/><Relationship Id="rId6" Type="http://schemas.openxmlformats.org/officeDocument/2006/relationships/image" Target="../media/image-24-6.svg"/><Relationship Id="rId7" Type="http://schemas.openxmlformats.org/officeDocument/2006/relationships/image" Target="../media/image-24-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image" Target="../media/image-25-2.png"/><Relationship Id="rId3" Type="http://schemas.openxmlformats.org/officeDocument/2006/relationships/image" Target="../media/image-25-3.png"/><Relationship Id="rId4" Type="http://schemas.openxmlformats.org/officeDocument/2006/relationships/image" Target="../media/image-25-4.png"/><Relationship Id="rId5" Type="http://schemas.openxmlformats.org/officeDocument/2006/relationships/image" Target="../media/image-25-5.png"/><Relationship Id="rId6" Type="http://schemas.openxmlformats.org/officeDocument/2006/relationships/image" Target="../media/image-25-6.svg"/><Relationship Id="rId7" Type="http://schemas.openxmlformats.org/officeDocument/2006/relationships/image" Target="../media/image-25-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image" Target="../media/image-26-2.png"/><Relationship Id="rId3" Type="http://schemas.openxmlformats.org/officeDocument/2006/relationships/image" Target="../media/image-26-3.png"/><Relationship Id="rId4" Type="http://schemas.openxmlformats.org/officeDocument/2006/relationships/image" Target="../media/image-26-4.png"/><Relationship Id="rId5" Type="http://schemas.openxmlformats.org/officeDocument/2006/relationships/image" Target="../media/image-26-5.png"/><Relationship Id="rId6" Type="http://schemas.openxmlformats.org/officeDocument/2006/relationships/image" Target="../media/image-26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image" Target="../media/image-27-2.png"/><Relationship Id="rId3" Type="http://schemas.openxmlformats.org/officeDocument/2006/relationships/image" Target="../media/image-27-3.png"/><Relationship Id="rId4" Type="http://schemas.openxmlformats.org/officeDocument/2006/relationships/image" Target="../media/image-27-4.png"/><Relationship Id="rId5" Type="http://schemas.openxmlformats.org/officeDocument/2006/relationships/image" Target="../media/image-27-5.png"/><Relationship Id="rId6" Type="http://schemas.openxmlformats.org/officeDocument/2006/relationships/image" Target="../media/image-27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image" Target="../media/image-28-2.png"/><Relationship Id="rId3" Type="http://schemas.openxmlformats.org/officeDocument/2006/relationships/image" Target="../media/image-28-3.png"/><Relationship Id="rId4" Type="http://schemas.openxmlformats.org/officeDocument/2006/relationships/image" Target="../media/image-28-4.png"/><Relationship Id="rId5" Type="http://schemas.openxmlformats.org/officeDocument/2006/relationships/image" Target="../media/image-28-5.png"/><Relationship Id="rId6" Type="http://schemas.openxmlformats.org/officeDocument/2006/relationships/image" Target="../media/image-28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image" Target="../media/image-29-2.png"/><Relationship Id="rId3" Type="http://schemas.openxmlformats.org/officeDocument/2006/relationships/image" Target="../media/image-29-3.png"/><Relationship Id="rId4" Type="http://schemas.openxmlformats.org/officeDocument/2006/relationships/image" Target="../media/image-29-4.png"/><Relationship Id="rId5" Type="http://schemas.openxmlformats.org/officeDocument/2006/relationships/image" Target="../media/image-29-5.png"/><Relationship Id="rId6" Type="http://schemas.openxmlformats.org/officeDocument/2006/relationships/image" Target="../media/image-29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png"/><Relationship Id="rId2" Type="http://schemas.openxmlformats.org/officeDocument/2006/relationships/image" Target="../media/image-30-2.png"/><Relationship Id="rId3" Type="http://schemas.openxmlformats.org/officeDocument/2006/relationships/image" Target="../media/image-30-3.png"/><Relationship Id="rId4" Type="http://schemas.openxmlformats.org/officeDocument/2006/relationships/image" Target="../media/image-30-4.png"/><Relationship Id="rId5" Type="http://schemas.openxmlformats.org/officeDocument/2006/relationships/image" Target="../media/image-30-5.png"/><Relationship Id="rId6" Type="http://schemas.openxmlformats.org/officeDocument/2006/relationships/image" Target="../media/image-30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1-1.png"/><Relationship Id="rId2" Type="http://schemas.openxmlformats.org/officeDocument/2006/relationships/image" Target="../media/image-31-2.png"/><Relationship Id="rId3" Type="http://schemas.openxmlformats.org/officeDocument/2006/relationships/image" Target="../media/image-31-3.png"/><Relationship Id="rId4" Type="http://schemas.openxmlformats.org/officeDocument/2006/relationships/image" Target="../media/image-31-4.png"/><Relationship Id="rId5" Type="http://schemas.openxmlformats.org/officeDocument/2006/relationships/image" Target="../media/image-31-5.png"/><Relationship Id="rId6" Type="http://schemas.openxmlformats.org/officeDocument/2006/relationships/image" Target="../media/image-31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2-1.png"/><Relationship Id="rId2" Type="http://schemas.openxmlformats.org/officeDocument/2006/relationships/image" Target="../media/image-32-2.png"/><Relationship Id="rId3" Type="http://schemas.openxmlformats.org/officeDocument/2006/relationships/image" Target="../media/image-32-3.png"/><Relationship Id="rId4" Type="http://schemas.openxmlformats.org/officeDocument/2006/relationships/image" Target="../media/image-32-4.png"/><Relationship Id="rId5" Type="http://schemas.openxmlformats.org/officeDocument/2006/relationships/image" Target="../media/image-32-5.png"/><Relationship Id="rId6" Type="http://schemas.openxmlformats.org/officeDocument/2006/relationships/image" Target="../media/image-32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3-1.png"/><Relationship Id="rId2" Type="http://schemas.openxmlformats.org/officeDocument/2006/relationships/image" Target="../media/image-33-2.png"/><Relationship Id="rId3" Type="http://schemas.openxmlformats.org/officeDocument/2006/relationships/image" Target="../media/image-33-3.png"/><Relationship Id="rId4" Type="http://schemas.openxmlformats.org/officeDocument/2006/relationships/image" Target="../media/image-33-4.png"/><Relationship Id="rId5" Type="http://schemas.openxmlformats.org/officeDocument/2006/relationships/image" Target="../media/image-33-5.png"/><Relationship Id="rId6" Type="http://schemas.openxmlformats.org/officeDocument/2006/relationships/image" Target="../media/image-33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4-1.png"/><Relationship Id="rId2" Type="http://schemas.openxmlformats.org/officeDocument/2006/relationships/image" Target="../media/image-34-2.png"/><Relationship Id="rId3" Type="http://schemas.openxmlformats.org/officeDocument/2006/relationships/image" Target="../media/image-34-3.png"/><Relationship Id="rId4" Type="http://schemas.openxmlformats.org/officeDocument/2006/relationships/image" Target="../media/image-34-4.png"/><Relationship Id="rId5" Type="http://schemas.openxmlformats.org/officeDocument/2006/relationships/image" Target="../media/image-34-5.png"/><Relationship Id="rId6" Type="http://schemas.openxmlformats.org/officeDocument/2006/relationships/image" Target="../media/image-34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5-1.png"/><Relationship Id="rId2" Type="http://schemas.openxmlformats.org/officeDocument/2006/relationships/image" Target="../media/image-35-2.png"/><Relationship Id="rId3" Type="http://schemas.openxmlformats.org/officeDocument/2006/relationships/image" Target="../media/image-35-3.png"/><Relationship Id="rId4" Type="http://schemas.openxmlformats.org/officeDocument/2006/relationships/image" Target="../media/image-35-4.png"/><Relationship Id="rId5" Type="http://schemas.openxmlformats.org/officeDocument/2006/relationships/image" Target="../media/image-35-5.png"/><Relationship Id="rId6" Type="http://schemas.openxmlformats.org/officeDocument/2006/relationships/image" Target="../media/image-35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6-1.png"/><Relationship Id="rId2" Type="http://schemas.openxmlformats.org/officeDocument/2006/relationships/image" Target="../media/image-36-2.png"/><Relationship Id="rId3" Type="http://schemas.openxmlformats.org/officeDocument/2006/relationships/image" Target="../media/image-36-3.png"/><Relationship Id="rId4" Type="http://schemas.openxmlformats.org/officeDocument/2006/relationships/image" Target="../media/image-36-4.png"/><Relationship Id="rId5" Type="http://schemas.openxmlformats.org/officeDocument/2006/relationships/image" Target="../media/image-36-5.png"/><Relationship Id="rId6" Type="http://schemas.openxmlformats.org/officeDocument/2006/relationships/image" Target="../media/image-36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7-1.png"/><Relationship Id="rId2" Type="http://schemas.openxmlformats.org/officeDocument/2006/relationships/image" Target="../media/image-37-2.png"/><Relationship Id="rId3" Type="http://schemas.openxmlformats.org/officeDocument/2006/relationships/image" Target="../media/image-37-3.png"/><Relationship Id="rId4" Type="http://schemas.openxmlformats.org/officeDocument/2006/relationships/image" Target="../media/image-37-4.png"/><Relationship Id="rId5" Type="http://schemas.openxmlformats.org/officeDocument/2006/relationships/image" Target="../media/image-37-5.png"/><Relationship Id="rId6" Type="http://schemas.openxmlformats.org/officeDocument/2006/relationships/image" Target="../media/image-37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8-1.png"/><Relationship Id="rId2" Type="http://schemas.openxmlformats.org/officeDocument/2006/relationships/image" Target="../media/image-38-2.png"/><Relationship Id="rId3" Type="http://schemas.openxmlformats.org/officeDocument/2006/relationships/image" Target="../media/image-38-3.png"/><Relationship Id="rId4" Type="http://schemas.openxmlformats.org/officeDocument/2006/relationships/image" Target="../media/image-38-4.png"/><Relationship Id="rId5" Type="http://schemas.openxmlformats.org/officeDocument/2006/relationships/image" Target="../media/image-38-5.png"/><Relationship Id="rId6" Type="http://schemas.openxmlformats.org/officeDocument/2006/relationships/image" Target="../media/image-38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9-1.png"/><Relationship Id="rId2" Type="http://schemas.openxmlformats.org/officeDocument/2006/relationships/image" Target="../media/image-39-2.png"/><Relationship Id="rId3" Type="http://schemas.openxmlformats.org/officeDocument/2006/relationships/image" Target="../media/image-39-3.png"/><Relationship Id="rId4" Type="http://schemas.openxmlformats.org/officeDocument/2006/relationships/image" Target="../media/image-39-4.png"/><Relationship Id="rId5" Type="http://schemas.openxmlformats.org/officeDocument/2006/relationships/image" Target="../media/image-39-5.png"/><Relationship Id="rId6" Type="http://schemas.openxmlformats.org/officeDocument/2006/relationships/image" Target="../media/image-39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0-1.png"/><Relationship Id="rId2" Type="http://schemas.openxmlformats.org/officeDocument/2006/relationships/image" Target="../media/image-40-2.png"/><Relationship Id="rId3" Type="http://schemas.openxmlformats.org/officeDocument/2006/relationships/image" Target="../media/image-40-3.png"/><Relationship Id="rId4" Type="http://schemas.openxmlformats.org/officeDocument/2006/relationships/image" Target="../media/image-40-4.png"/><Relationship Id="rId5" Type="http://schemas.openxmlformats.org/officeDocument/2006/relationships/image" Target="../media/image-40-5.png"/><Relationship Id="rId6" Type="http://schemas.openxmlformats.org/officeDocument/2006/relationships/image" Target="../media/image-40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1-1.png"/><Relationship Id="rId2" Type="http://schemas.openxmlformats.org/officeDocument/2006/relationships/image" Target="../media/image-41-2.png"/><Relationship Id="rId3" Type="http://schemas.openxmlformats.org/officeDocument/2006/relationships/image" Target="../media/image-41-3.png"/><Relationship Id="rId4" Type="http://schemas.openxmlformats.org/officeDocument/2006/relationships/image" Target="../media/image-41-4.png"/><Relationship Id="rId5" Type="http://schemas.openxmlformats.org/officeDocument/2006/relationships/image" Target="../media/image-41-5.png"/><Relationship Id="rId6" Type="http://schemas.openxmlformats.org/officeDocument/2006/relationships/image" Target="../media/image-41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2-1.png"/><Relationship Id="rId2" Type="http://schemas.openxmlformats.org/officeDocument/2006/relationships/image" Target="../media/image-42-2.png"/><Relationship Id="rId3" Type="http://schemas.openxmlformats.org/officeDocument/2006/relationships/image" Target="../media/image-42-3.png"/><Relationship Id="rId4" Type="http://schemas.openxmlformats.org/officeDocument/2006/relationships/image" Target="../media/image-42-4.png"/><Relationship Id="rId5" Type="http://schemas.openxmlformats.org/officeDocument/2006/relationships/image" Target="../media/image-42-5.png"/><Relationship Id="rId6" Type="http://schemas.openxmlformats.org/officeDocument/2006/relationships/image" Target="../media/image-42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3-1.png"/><Relationship Id="rId2" Type="http://schemas.openxmlformats.org/officeDocument/2006/relationships/image" Target="../media/image-43-2.png"/><Relationship Id="rId3" Type="http://schemas.openxmlformats.org/officeDocument/2006/relationships/image" Target="../media/image-43-3.png"/><Relationship Id="rId4" Type="http://schemas.openxmlformats.org/officeDocument/2006/relationships/image" Target="../media/image-43-4.png"/><Relationship Id="rId5" Type="http://schemas.openxmlformats.org/officeDocument/2006/relationships/image" Target="../media/image-43-5.png"/><Relationship Id="rId6" Type="http://schemas.openxmlformats.org/officeDocument/2006/relationships/image" Target="../media/image-43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4-1.png"/><Relationship Id="rId2" Type="http://schemas.openxmlformats.org/officeDocument/2006/relationships/image" Target="../media/image-44-2.png"/><Relationship Id="rId3" Type="http://schemas.openxmlformats.org/officeDocument/2006/relationships/image" Target="../media/image-44-3.png"/><Relationship Id="rId4" Type="http://schemas.openxmlformats.org/officeDocument/2006/relationships/image" Target="../media/image-44-4.png"/><Relationship Id="rId5" Type="http://schemas.openxmlformats.org/officeDocument/2006/relationships/image" Target="../media/image-44-5.png"/><Relationship Id="rId6" Type="http://schemas.openxmlformats.org/officeDocument/2006/relationships/image" Target="../media/image-44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5-1.png"/><Relationship Id="rId2" Type="http://schemas.openxmlformats.org/officeDocument/2006/relationships/image" Target="../media/image-45-2.png"/><Relationship Id="rId3" Type="http://schemas.openxmlformats.org/officeDocument/2006/relationships/image" Target="../media/image-45-3.png"/><Relationship Id="rId4" Type="http://schemas.openxmlformats.org/officeDocument/2006/relationships/image" Target="../media/image-45-4.png"/><Relationship Id="rId5" Type="http://schemas.openxmlformats.org/officeDocument/2006/relationships/image" Target="../media/image-45-5.png"/><Relationship Id="rId6" Type="http://schemas.openxmlformats.org/officeDocument/2006/relationships/image" Target="../media/image-45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6-1.png"/><Relationship Id="rId2" Type="http://schemas.openxmlformats.org/officeDocument/2006/relationships/image" Target="../media/image-46-2.png"/><Relationship Id="rId3" Type="http://schemas.openxmlformats.org/officeDocument/2006/relationships/image" Target="../media/image-46-3.png"/><Relationship Id="rId4" Type="http://schemas.openxmlformats.org/officeDocument/2006/relationships/image" Target="../media/image-46-4.png"/><Relationship Id="rId5" Type="http://schemas.openxmlformats.org/officeDocument/2006/relationships/image" Target="../media/image-46-5.png"/><Relationship Id="rId6" Type="http://schemas.openxmlformats.org/officeDocument/2006/relationships/image" Target="../media/image-46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7-1.png"/><Relationship Id="rId2" Type="http://schemas.openxmlformats.org/officeDocument/2006/relationships/image" Target="../media/image-47-2.png"/><Relationship Id="rId3" Type="http://schemas.openxmlformats.org/officeDocument/2006/relationships/image" Target="../media/image-47-3.png"/><Relationship Id="rId4" Type="http://schemas.openxmlformats.org/officeDocument/2006/relationships/image" Target="../media/image-47-4.png"/><Relationship Id="rId5" Type="http://schemas.openxmlformats.org/officeDocument/2006/relationships/image" Target="../media/image-47-5.png"/><Relationship Id="rId6" Type="http://schemas.openxmlformats.org/officeDocument/2006/relationships/image" Target="../media/image-47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8-1.png"/><Relationship Id="rId2" Type="http://schemas.openxmlformats.org/officeDocument/2006/relationships/image" Target="../media/image-48-2.png"/><Relationship Id="rId3" Type="http://schemas.openxmlformats.org/officeDocument/2006/relationships/image" Target="../media/image-48-3.png"/><Relationship Id="rId4" Type="http://schemas.openxmlformats.org/officeDocument/2006/relationships/image" Target="../media/image-48-4.png"/><Relationship Id="rId5" Type="http://schemas.openxmlformats.org/officeDocument/2006/relationships/image" Target="../media/image-48-5.png"/><Relationship Id="rId6" Type="http://schemas.openxmlformats.org/officeDocument/2006/relationships/image" Target="../media/image-48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9-1.png"/><Relationship Id="rId2" Type="http://schemas.openxmlformats.org/officeDocument/2006/relationships/image" Target="../media/image-49-2.png"/><Relationship Id="rId3" Type="http://schemas.openxmlformats.org/officeDocument/2006/relationships/image" Target="../media/image-49-3.png"/><Relationship Id="rId4" Type="http://schemas.openxmlformats.org/officeDocument/2006/relationships/image" Target="../media/image-49-4.png"/><Relationship Id="rId5" Type="http://schemas.openxmlformats.org/officeDocument/2006/relationships/image" Target="../media/image-49-5.png"/><Relationship Id="rId6" Type="http://schemas.openxmlformats.org/officeDocument/2006/relationships/image" Target="../media/image-49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0-1.png"/><Relationship Id="rId2" Type="http://schemas.openxmlformats.org/officeDocument/2006/relationships/image" Target="../media/image-50-2.png"/><Relationship Id="rId3" Type="http://schemas.openxmlformats.org/officeDocument/2006/relationships/image" Target="../media/image-50-3.png"/><Relationship Id="rId4" Type="http://schemas.openxmlformats.org/officeDocument/2006/relationships/image" Target="../media/image-50-4.png"/><Relationship Id="rId5" Type="http://schemas.openxmlformats.org/officeDocument/2006/relationships/image" Target="../media/image-50-5.png"/><Relationship Id="rId6" Type="http://schemas.openxmlformats.org/officeDocument/2006/relationships/image" Target="../media/image-50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1-1.png"/><Relationship Id="rId2" Type="http://schemas.openxmlformats.org/officeDocument/2006/relationships/image" Target="../media/image-51-2.png"/><Relationship Id="rId3" Type="http://schemas.openxmlformats.org/officeDocument/2006/relationships/image" Target="../media/image-51-3.png"/><Relationship Id="rId4" Type="http://schemas.openxmlformats.org/officeDocument/2006/relationships/image" Target="../media/image-51-4.png"/><Relationship Id="rId5" Type="http://schemas.openxmlformats.org/officeDocument/2006/relationships/image" Target="../media/image-51-5.png"/><Relationship Id="rId6" Type="http://schemas.openxmlformats.org/officeDocument/2006/relationships/image" Target="../media/image-51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764056" y="1664780"/>
            <a:ext cx="7615888" cy="90697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>
              <a:lnSpc>
                <a:spcPct val="90000"/>
              </a:lnSpc>
            </a:pPr>
            <a:r>
              <a:rPr lang="en-US" sz="50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欢迎使用枫叶云PPT</a:t>
            </a:r>
            <a:endParaRPr lang="en-US" sz="1500" dirty="0"/>
          </a:p>
        </p:txBody>
      </p:sp>
      <p:sp>
        <p:nvSpPr>
          <p:cNvPr id="4" name="Object3"/>
          <p:cNvSpPr/>
          <p:nvPr/>
        </p:nvSpPr>
        <p:spPr>
          <a:xfrm>
            <a:off x="1897380" y="2671019"/>
            <a:ext cx="5349240" cy="5120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8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请在此处添加副标题</a:t>
            </a:r>
            <a:endParaRPr lang="en-US" sz="1500" dirty="0"/>
          </a:p>
        </p:txBody>
      </p:sp>
      <p:sp>
        <p:nvSpPr>
          <p:cNvPr id="5" name="Object4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6" name="Object5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7" name="Object 6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9" name="Object 8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10" name="Object 9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3138390" y="1677566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司机表的创建</a:t>
            </a:r>
            <a:endParaRPr lang="en-US" sz="15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603894" y="1730502"/>
            <a:ext cx="4682577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司机信息录入原型介绍</a:t>
            </a:r>
            <a:endParaRPr lang="en-US" sz="1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603894" y="1730502"/>
            <a:ext cx="4682577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司机信息表创建</a:t>
            </a:r>
            <a:endParaRPr lang="en-US" sz="1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603894" y="1730502"/>
            <a:ext cx="4682577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司机信息 日期处理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2994208" y="3044574"/>
            <a:ext cx="4306808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测试的数据，尽量逼真。</a:t>
            </a:r>
            <a:endParaRPr lang="en-US" sz="15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603894" y="1730502"/>
            <a:ext cx="4682577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司机信息 日期处理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2994208" y="3044574"/>
            <a:ext cx="4306808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测试的数据，尽量逼真。</a:t>
            </a:r>
            <a:endParaRPr lang="en-US" sz="15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521664" y="1827640"/>
            <a:ext cx="4970383" cy="12161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service-driver-user</a:t>
            </a:r>
            <a:endParaRPr lang="en-US" sz="1500" dirty="0"/>
          </a:p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注册到nacos</a:t>
            </a:r>
            <a:endParaRPr lang="en-US" sz="15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521664" y="1827640"/>
            <a:ext cx="4970383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api-boss服务创建</a:t>
            </a:r>
            <a:endParaRPr lang="en-US" sz="15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521664" y="1827640"/>
            <a:ext cx="4970383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api-boss接口设计</a:t>
            </a:r>
            <a:endParaRPr lang="en-US" sz="15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015008" y="2009603"/>
            <a:ext cx="5751570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api-boss调用service-driver-user</a:t>
            </a:r>
            <a:endParaRPr lang="en-US" sz="15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015008" y="2009603"/>
            <a:ext cx="5751570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司机信息维护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3138390" y="1677566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司机车辆关系说明</a:t>
            </a:r>
            <a:endParaRPr lang="en-US" sz="15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pic>
        <p:nvPicPr>
          <p:cNvPr id="9" name="Object 8" descr="https://fynotefile.oss-cn-zhangjiakou.aliyuncs.com/fynote/fyfile/30/76304/100ab98879f542f7baf70b13b4dccb64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95032" y="626694"/>
            <a:ext cx="6844097" cy="451927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657281" y="1572178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车辆信息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3605714" y="2790868"/>
            <a:ext cx="2030329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数据库设计</a:t>
            </a:r>
            <a:endParaRPr lang="en-US" sz="15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657281" y="1572178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车辆信息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3605714" y="2790868"/>
            <a:ext cx="2030329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数据库反向生成</a:t>
            </a:r>
            <a:endParaRPr lang="en-US" sz="15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657281" y="1572178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车辆信息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3605714" y="2790868"/>
            <a:ext cx="2030329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添加车辆接口设计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132</a:t>
            </a:r>
            <a:endParaRPr lang="en-US" sz="15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pic>
        <p:nvPicPr>
          <p:cNvPr id="9" name="Object 8" descr="https://fynotefile.oss-cn-zhangjiakou.aliyuncs.com/fynote/fyfile/30/78400/3b6e553563ff4d2ea9fa252aa6faccb4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197" y="0"/>
            <a:ext cx="907960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pic>
        <p:nvPicPr>
          <p:cNvPr id="9" name="Object 8" descr="https://fynotefile.oss-cn-zhangjiakou.aliyuncs.com/fynote/fyfile/30/78400/dc79777d02ed4d3484f388e1b351dc34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988219"/>
            <a:ext cx="9144000" cy="316706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657281" y="1572178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车辆信息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3605714" y="2790868"/>
            <a:ext cx="2030329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添加车辆接口 测试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1989160" y="1827640"/>
            <a:ext cx="5402092" cy="1545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司机车辆绑定关系 </a:t>
            </a:r>
            <a:endParaRPr lang="en-US" sz="1500" dirty="0"/>
          </a:p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数据库设计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3605714" y="2790868"/>
            <a:ext cx="32843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1989160" y="1827640"/>
            <a:ext cx="5402092" cy="1545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司机车辆绑定关系</a:t>
            </a:r>
            <a:endParaRPr lang="en-US" sz="1500" dirty="0"/>
          </a:p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代码反向生成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1989160" y="1827640"/>
            <a:ext cx="5402092" cy="1545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司机车辆绑定关系</a:t>
            </a:r>
            <a:endParaRPr lang="en-US" sz="1500" dirty="0"/>
          </a:p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接口设计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3138390" y="1677566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司机信息的录入</a:t>
            </a:r>
            <a:endParaRPr lang="en-US" sz="15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1989160" y="1827640"/>
            <a:ext cx="5402092" cy="1545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司机车辆绑定关系</a:t>
            </a:r>
            <a:endParaRPr lang="en-US" sz="1500" dirty="0"/>
          </a:p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接口代码实现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1989160" y="1827640"/>
            <a:ext cx="5402092" cy="1545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司机车辆绑定关系</a:t>
            </a:r>
            <a:endParaRPr lang="en-US" sz="1500" dirty="0"/>
          </a:p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接口代码 完善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1989160" y="1827640"/>
            <a:ext cx="5402092" cy="1545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司机车辆绑定关系</a:t>
            </a:r>
            <a:endParaRPr lang="en-US" sz="1500" dirty="0"/>
          </a:p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接口代码 解绑实现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1149039" y="1557271"/>
            <a:ext cx="7092612" cy="21854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司机微服务间调用</a:t>
            </a:r>
            <a:endParaRPr lang="en-US" sz="1500" dirty="0"/>
          </a:p>
          <a:p>
            <a:endParaRPr lang="en-US" sz="1500" dirty="0"/>
          </a:p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boss-api &amp; service-driver-user</a:t>
            </a:r>
            <a:endParaRPr lang="en-US" sz="1500" dirty="0"/>
          </a:p>
          <a:p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040554" y="1642622"/>
            <a:ext cx="5402092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司机用户登录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3852486" y="3019468"/>
            <a:ext cx="1778228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需求、时序图介绍</a:t>
            </a:r>
            <a:endParaRPr lang="en-US" sz="15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040554" y="1642622"/>
            <a:ext cx="5402092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api-driver接口代码实现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040554" y="1642622"/>
            <a:ext cx="5402092" cy="1545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service-driver-user</a:t>
            </a:r>
            <a:endParaRPr lang="en-US" sz="1500" dirty="0"/>
          </a:p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接口代码实现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683755" y="1640758"/>
            <a:ext cx="7653144" cy="1545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api-driver &amp; service-driver-user</a:t>
            </a:r>
            <a:endParaRPr lang="en-US" sz="1500" dirty="0"/>
          </a:p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服务调用联调实现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5127512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2604" y="1291279"/>
            <a:ext cx="8598791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3076438" y="2681140"/>
            <a:ext cx="3104191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验证  验证码</a:t>
            </a:r>
            <a:endParaRPr lang="en-US" sz="15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5127512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2604" y="1291279"/>
            <a:ext cx="8598791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3076438" y="2681140"/>
            <a:ext cx="3104191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司机登录状态校验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98212" y="1572178"/>
            <a:ext cx="4198776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司机信息：相关字典</a:t>
            </a:r>
            <a:endParaRPr lang="en-US" sz="15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5127512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2604" y="1291279"/>
            <a:ext cx="8598791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2464851" y="2681140"/>
            <a:ext cx="4214299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司机工作状态流程图介绍</a:t>
            </a:r>
            <a:endParaRPr lang="en-US" sz="15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5127512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2604" y="1291279"/>
            <a:ext cx="8598791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2464851" y="2681140"/>
            <a:ext cx="4214299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司机工作状态表结构设计</a:t>
            </a:r>
            <a:endParaRPr lang="en-US" sz="15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5127512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2604" y="1291279"/>
            <a:ext cx="8598791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2464851" y="2681140"/>
            <a:ext cx="4635728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司机工作状态接口设计及实现</a:t>
            </a:r>
            <a:endParaRPr lang="en-US" sz="150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5127512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2604" y="1291279"/>
            <a:ext cx="8598791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司机端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2464851" y="2681140"/>
            <a:ext cx="4214299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27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司机工作状态 业务补充</a:t>
            </a:r>
            <a:endParaRPr lang="en-US" sz="15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1673" y="15988"/>
            <a:ext cx="9144000" cy="5127512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2604" y="1291279"/>
            <a:ext cx="8598791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 车辆 关系 总结</a:t>
            </a:r>
            <a:endParaRPr lang="en-US" sz="1500" dirty="0"/>
          </a:p>
        </p:txBody>
      </p:sp>
      <p:sp>
        <p:nvSpPr>
          <p:cNvPr id="10" name="Object9"/>
          <p:cNvSpPr/>
          <p:nvPr/>
        </p:nvSpPr>
        <p:spPr>
          <a:xfrm>
            <a:off x="6807634" y="4216354"/>
            <a:ext cx="1541817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133</a:t>
            </a:r>
            <a:endParaRPr lang="en-US" sz="1500" dirty="0"/>
          </a:p>
        </p:txBody>
      </p:sp>
      <p:sp>
        <p:nvSpPr>
          <p:cNvPr id="11" name="Object10"/>
          <p:cNvSpPr/>
          <p:nvPr/>
        </p:nvSpPr>
        <p:spPr>
          <a:xfrm>
            <a:off x="2819468" y="2612865"/>
            <a:ext cx="4090953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司机信息</a:t>
            </a:r>
            <a:endParaRPr lang="en-US" sz="1500" dirty="0"/>
          </a:p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车辆信息</a:t>
            </a:r>
            <a:endParaRPr lang="en-US" sz="1500" dirty="0"/>
          </a:p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司机和车辆绑定</a:t>
            </a:r>
            <a:endParaRPr lang="en-US" sz="1500" dirty="0"/>
          </a:p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司机登录</a:t>
            </a:r>
            <a:endParaRPr lang="en-US" sz="1500" dirty="0"/>
          </a:p>
          <a:p>
            <a:r>
              <a:rPr lang="en-US" sz="1500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司机工作状态</a:t>
            </a:r>
            <a:endParaRPr lang="en-US" sz="15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3138390" y="1677566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乘客司机联动说明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98212" y="1572178"/>
            <a:ext cx="4198776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地区字典</a:t>
            </a:r>
            <a:endParaRPr lang="en-US" sz="15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3138390" y="1677566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乘客司机联动说明</a:t>
            </a:r>
            <a:endParaRPr lang="en-US" sz="1500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3138390" y="1677566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乘客司机联动说明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98212" y="1572178"/>
            <a:ext cx="4198776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司机性别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98212" y="1572178"/>
            <a:ext cx="4198776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司机民族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988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2798212" y="1572178"/>
            <a:ext cx="4198776" cy="14996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程序员小技能 notepad++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fynotefile.oss-cn-zhangjiakou.aliyuncs.com/fynote/fyfile/392/1/2d55bbbf0a794d2daff265f2a2ef259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00"/>
            <a:ext cx="9144000" cy="4663887"/>
          </a:xfrm>
          <a:prstGeom prst="rect">
            <a:avLst/>
          </a:prstGeom>
        </p:spPr>
      </p:pic>
      <p:sp>
        <p:nvSpPr>
          <p:cNvPr id="3" name="Object2"/>
          <p:cNvSpPr/>
          <p:nvPr/>
        </p:nvSpPr>
        <p:spPr>
          <a:xfrm>
            <a:off x="8691286" y="2028552"/>
            <a:ext cx="0" cy="2411212"/>
          </a:xfrm>
          <a:custGeom>
            <a:avLst/>
            <a:gdLst/>
            <a:ahLst/>
            <a:cxnLst/>
            <a:rect l="l" t="t" r="r" b="b"/>
            <a:pathLst>
              <a:path w="0" h="2411212">
                <a:moveTo>
                  <a:pt x="0" y="0"/>
                </a:moveTo>
                <a:lnTo>
                  <a:pt x="0" y="2411212"/>
                </a:lnTo>
              </a:path>
            </a:pathLst>
          </a:custGeom>
          <a:noFill/>
          <a:ln w="19050">
            <a:solidFill>
              <a:srgbClr val="2E9FFF"/>
            </a:solidFill>
            <a:prstDash val="solid"/>
            <a:headEnd type="none"/>
            <a:tailEnd type="none"/>
          </a:ln>
        </p:spPr>
      </p:sp>
      <p:sp>
        <p:nvSpPr>
          <p:cNvPr id="4" name="Object3"/>
          <p:cNvSpPr/>
          <p:nvPr/>
        </p:nvSpPr>
        <p:spPr>
          <a:xfrm flipV="1">
            <a:off x="8598328" y="4542715"/>
            <a:ext cx="185916" cy="137160"/>
          </a:xfrm>
          <a:custGeom>
            <a:avLst/>
            <a:gdLst/>
            <a:ahLst/>
            <a:cxnLst/>
            <a:rect l="l" t="t" r="r" b="b"/>
            <a:pathLst>
              <a:path w="185916" h="137160">
                <a:moveTo>
                  <a:pt x="92958" y="0"/>
                </a:moveTo>
                <a:lnTo>
                  <a:pt x="0" y="137160"/>
                </a:lnTo>
                <a:lnTo>
                  <a:pt x="185916" y="137160"/>
                </a:lnTo>
                <a:lnTo>
                  <a:pt x="92958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50">
            <a:solidFill>
              <a:srgbClr val="2E9FFF"/>
            </a:solidFill>
            <a:prstDash val="solid"/>
          </a:ln>
        </p:spPr>
      </p:sp>
      <p:pic>
        <p:nvPicPr>
          <p:cNvPr id="5" name="Object 4" descr="https://fynotefile.oss-cn-zhangjiakou.aliyuncs.com/fynote/fyfile/392/1/8486aefb265a42c4adf6d8938809b6d4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680" y="-2300"/>
            <a:ext cx="2372320" cy="1829940"/>
          </a:xfrm>
          <a:prstGeom prst="rect">
            <a:avLst/>
          </a:prstGeom>
        </p:spPr>
      </p:pic>
      <p:pic>
        <p:nvPicPr>
          <p:cNvPr id="6" name="Object 5" descr="https://fynotefile.oss-cn-zhangjiakou.aliyuncs.com/fynote/fyfile/392/1/9942b3bd883144a4ba9eba285821ceb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3426"/>
            <a:ext cx="1495032" cy="2480583"/>
          </a:xfrm>
          <a:prstGeom prst="rect">
            <a:avLst/>
          </a:prstGeom>
        </p:spPr>
      </p:pic>
      <p:pic>
        <p:nvPicPr>
          <p:cNvPr id="7" name="Object 6" descr="https://fynotefile.oss-cn-zhangjiakou.aliyuncs.com/fynote/fyfile/392/1/38ad7252fd0c4accabf65b2b6e4a0927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442" y="2886332"/>
            <a:ext cx="266271" cy="266271"/>
          </a:xfrm>
          <a:prstGeom prst="rect">
            <a:avLst/>
          </a:prstGeom>
        </p:spPr>
      </p:pic>
      <p:pic>
        <p:nvPicPr>
          <p:cNvPr id="8" name="Object 7" descr="https://fynotefile.oss-cn-zhangjiakou.aliyuncs.com/fynote/fyfile/3/1/09a55c53ed2b4a4d9ff43893669e9072.sv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060" y="127621"/>
            <a:ext cx="1346548" cy="351232"/>
          </a:xfrm>
          <a:prstGeom prst="rect">
            <a:avLst/>
          </a:prstGeom>
        </p:spPr>
      </p:pic>
      <p:sp>
        <p:nvSpPr>
          <p:cNvPr id="9" name="Object8"/>
          <p:cNvSpPr/>
          <p:nvPr/>
        </p:nvSpPr>
        <p:spPr>
          <a:xfrm>
            <a:off x="3138390" y="1677566"/>
            <a:ext cx="3829439" cy="84124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司机信息梳理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51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2024-02-15T13:40:02Z</dcterms:created>
  <dcterms:modified xsi:type="dcterms:W3CDTF">2024-02-15T13:40:02Z</dcterms:modified>
</cp:coreProperties>
</file>